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2" r:id="rId2"/>
    <p:sldId id="273" r:id="rId3"/>
    <p:sldId id="305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93" r:id="rId12"/>
    <p:sldId id="294" r:id="rId13"/>
    <p:sldId id="281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57667-AEDC-4703-B2FC-5B8363979F0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6E527-3E42-4EB2-8578-C5D581D19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89A4-7F2E-4419-9B19-13C21B9B016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EC37-BFFD-491A-8561-397A1A0C8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39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89A4-7F2E-4419-9B19-13C21B9B016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EC37-BFFD-491A-8561-397A1A0C8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12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89A4-7F2E-4419-9B19-13C21B9B016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EC37-BFFD-491A-8561-397A1A0C8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89A4-7F2E-4419-9B19-13C21B9B016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EC37-BFFD-491A-8561-397A1A0C8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44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89A4-7F2E-4419-9B19-13C21B9B016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EC37-BFFD-491A-8561-397A1A0C8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68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89A4-7F2E-4419-9B19-13C21B9B016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EC37-BFFD-491A-8561-397A1A0C8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96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89A4-7F2E-4419-9B19-13C21B9B016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EC37-BFFD-491A-8561-397A1A0C8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06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89A4-7F2E-4419-9B19-13C21B9B016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EC37-BFFD-491A-8561-397A1A0C8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10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89A4-7F2E-4419-9B19-13C21B9B016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EC37-BFFD-491A-8561-397A1A0C8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6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89A4-7F2E-4419-9B19-13C21B9B016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EC37-BFFD-491A-8561-397A1A0C8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0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89A4-7F2E-4419-9B19-13C21B9B016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EC37-BFFD-491A-8561-397A1A0C8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0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C89A4-7F2E-4419-9B19-13C21B9B0165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5EC37-BFFD-491A-8561-397A1A0C8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2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23" y="1114615"/>
            <a:ext cx="9418701" cy="5305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80635" y="336542"/>
            <a:ext cx="2941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Download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SQL Server</a:t>
            </a:r>
          </a:p>
        </p:txBody>
      </p:sp>
    </p:spTree>
    <p:extLst>
      <p:ext uri="{BB962C8B-B14F-4D97-AF65-F5344CB8AC3E}">
        <p14:creationId xmlns:p14="http://schemas.microsoft.com/office/powerpoint/2010/main" val="245880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2075" y="290822"/>
            <a:ext cx="306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Installation SQL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441" y="867666"/>
            <a:ext cx="7635902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3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2075" y="290822"/>
            <a:ext cx="306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Installation SQL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75" y="869953"/>
            <a:ext cx="7628281" cy="57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9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2075" y="290822"/>
            <a:ext cx="306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Installation SQL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589" y="889769"/>
            <a:ext cx="7635902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9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2075" y="290822"/>
            <a:ext cx="306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Installation SQL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675" y="1179073"/>
            <a:ext cx="7719729" cy="519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5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2075" y="290822"/>
            <a:ext cx="306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Installation SQL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050" y="923333"/>
            <a:ext cx="7337573" cy="56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2075" y="290822"/>
            <a:ext cx="306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Installation SQL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779" y="752487"/>
            <a:ext cx="7643522" cy="57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2075" y="290822"/>
            <a:ext cx="306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Installation SQL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117" y="914150"/>
            <a:ext cx="7674005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2075" y="290822"/>
            <a:ext cx="306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Installation SQL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641" y="810030"/>
            <a:ext cx="7597798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2075" y="290822"/>
            <a:ext cx="306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Installation SQL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03" y="819663"/>
            <a:ext cx="7628281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2075" y="290822"/>
            <a:ext cx="306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Installation SQL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933" y="937012"/>
            <a:ext cx="7597798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1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98923" y="226814"/>
            <a:ext cx="2941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Download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SQL Server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63" y="1005850"/>
            <a:ext cx="10564895" cy="560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3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2075" y="290822"/>
            <a:ext cx="306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Installation SQL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141" y="782598"/>
            <a:ext cx="7674005" cy="57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9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2075" y="290822"/>
            <a:ext cx="306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Installation SQL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873" y="877574"/>
            <a:ext cx="7635902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6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2075" y="290822"/>
            <a:ext cx="306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Installation SQL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111" y="937008"/>
            <a:ext cx="7643522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6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29659" y="345686"/>
            <a:ext cx="5589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ownload SQL Server Management Studio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877" y="1420956"/>
            <a:ext cx="7910245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3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29659" y="345686"/>
            <a:ext cx="5589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ownload SQL Server Management Studio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878" y="1335605"/>
            <a:ext cx="7513971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29659" y="345686"/>
            <a:ext cx="5740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Installation SQL Server Management Studio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47" y="916433"/>
            <a:ext cx="8192210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1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29659" y="345686"/>
            <a:ext cx="5740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Installation SQL Server Management Studio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830" y="1020072"/>
            <a:ext cx="6599492" cy="5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9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29659" y="345686"/>
            <a:ext cx="5359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Running SQL Server Management Studio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16" y="1206431"/>
            <a:ext cx="6601016" cy="481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4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213" y="1203769"/>
            <a:ext cx="9005507" cy="52738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29659" y="345686"/>
            <a:ext cx="5359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Running SQL Server Management Studio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82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98923" y="226814"/>
            <a:ext cx="2941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Download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SQL 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66" y="1025525"/>
            <a:ext cx="7877175" cy="55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0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3" y="1142671"/>
            <a:ext cx="8602790" cy="53440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36562" y="290822"/>
            <a:ext cx="2387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Unzip the ISO file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09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08" y="978147"/>
            <a:ext cx="8388595" cy="55689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72075" y="290822"/>
            <a:ext cx="306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Installation SQL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11515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2075" y="290822"/>
            <a:ext cx="306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Installation SQL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038" y="1005839"/>
            <a:ext cx="7895004" cy="53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2075" y="290822"/>
            <a:ext cx="306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Installation SQL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34" y="1118247"/>
            <a:ext cx="7750212" cy="520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2075" y="290822"/>
            <a:ext cx="306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Installation SQL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042" y="1197863"/>
            <a:ext cx="7712108" cy="536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2075" y="290822"/>
            <a:ext cx="306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Installation SQL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727" y="1072527"/>
            <a:ext cx="7681626" cy="525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4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97</Words>
  <Application>Microsoft Office PowerPoint</Application>
  <PresentationFormat>Widescreen</PresentationFormat>
  <Paragraphs>28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61</cp:revision>
  <dcterms:created xsi:type="dcterms:W3CDTF">2022-04-07T14:24:20Z</dcterms:created>
  <dcterms:modified xsi:type="dcterms:W3CDTF">2022-10-22T23:50:44Z</dcterms:modified>
</cp:coreProperties>
</file>